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  <p:sldId id="259" r:id="rId3"/>
    <p:sldId id="257" r:id="rId4"/>
    <p:sldId id="256" r:id="rId5"/>
  </p:sldIdLst>
  <p:sldSz cx="9753600" cy="62865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C646"/>
    <a:srgbClr val="FF7C80"/>
    <a:srgbClr val="9966FF"/>
    <a:srgbClr val="666666"/>
    <a:srgbClr val="333333"/>
    <a:srgbClr val="0066FF"/>
    <a:srgbClr val="EF5118"/>
    <a:srgbClr val="EF5100"/>
    <a:srgbClr val="EA5400"/>
    <a:srgbClr val="CC5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34587" autoAdjust="0"/>
    <p:restoredTop sz="94673" autoAdjust="0"/>
  </p:normalViewPr>
  <p:slideViewPr>
    <p:cSldViewPr>
      <p:cViewPr varScale="1">
        <p:scale>
          <a:sx n="138" d="100"/>
          <a:sy n="138" d="100"/>
        </p:scale>
        <p:origin x="-600" y="-102"/>
      </p:cViewPr>
      <p:guideLst>
        <p:guide orient="horz" pos="1981"/>
        <p:guide pos="307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esktop-An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7629600" y="0"/>
            <a:ext cx="2124000" cy="313200"/>
          </a:xfrm>
          <a:prstGeom prst="rect">
            <a:avLst/>
          </a:prstGeom>
          <a:solidFill>
            <a:srgbClr val="9966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latin typeface="Trebuchet MS" pitchFamily="34" charset="0"/>
              </a:rPr>
              <a:t>Desktop-Ansicht</a:t>
            </a:r>
            <a:endParaRPr lang="de-DE" sz="1400" dirty="0">
              <a:latin typeface="Trebuchet MS" pitchFamily="34" charset="0"/>
            </a:endParaRPr>
          </a:p>
        </p:txBody>
      </p:sp>
      <p:sp>
        <p:nvSpPr>
          <p:cNvPr id="5" name="Titel 3"/>
          <p:cNvSpPr>
            <a:spLocks noGrp="1"/>
          </p:cNvSpPr>
          <p:nvPr>
            <p:ph type="title" idx="4294967295"/>
          </p:nvPr>
        </p:nvSpPr>
        <p:spPr>
          <a:xfrm>
            <a:off x="1388266" y="-3330"/>
            <a:ext cx="6224838" cy="313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6" name="TextBox 13"/>
          <p:cNvSpPr txBox="1">
            <a:spLocks/>
          </p:cNvSpPr>
          <p:nvPr userDrawn="1"/>
        </p:nvSpPr>
        <p:spPr>
          <a:xfrm>
            <a:off x="0" y="37308"/>
            <a:ext cx="1204392" cy="2462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1024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x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627 </a:t>
            </a:r>
            <a:r>
              <a:rPr lang="en-US" sz="1000" baseline="0" dirty="0" err="1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px</a:t>
            </a:r>
            <a:endParaRPr lang="en-US" sz="1000" dirty="0">
              <a:solidFill>
                <a:srgbClr val="D9D9D9"/>
              </a:solidFill>
              <a:latin typeface="Trebuchet M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116446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t-Ansic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feld 7"/>
          <p:cNvSpPr txBox="1"/>
          <p:nvPr userDrawn="1"/>
        </p:nvSpPr>
        <p:spPr>
          <a:xfrm>
            <a:off x="7627909" y="-3330"/>
            <a:ext cx="2124000" cy="313200"/>
          </a:xfrm>
          <a:prstGeom prst="rect">
            <a:avLst/>
          </a:prstGeom>
          <a:solidFill>
            <a:srgbClr val="9CC646"/>
          </a:solidFill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de-DE" sz="1400" b="0" dirty="0" err="1" smtClean="0">
                <a:solidFill>
                  <a:schemeClr val="bg1"/>
                </a:solidFill>
                <a:latin typeface="Trebuchet MS" pitchFamily="34" charset="0"/>
                <a:cs typeface="Arial" pitchFamily="34" charset="0"/>
              </a:rPr>
              <a:t>Tablet</a:t>
            </a:r>
            <a:r>
              <a:rPr lang="de-DE" sz="1400" b="0" dirty="0" smtClean="0">
                <a:solidFill>
                  <a:schemeClr val="bg1"/>
                </a:solidFill>
                <a:latin typeface="Trebuchet MS" pitchFamily="34" charset="0"/>
                <a:cs typeface="Arial" pitchFamily="34" charset="0"/>
              </a:rPr>
              <a:t>-Ansicht</a:t>
            </a:r>
            <a:endParaRPr lang="de-DE" sz="1400" b="0" dirty="0">
              <a:solidFill>
                <a:schemeClr val="bg1"/>
              </a:solidFill>
              <a:latin typeface="Trebuchet MS" pitchFamily="34" charset="0"/>
              <a:cs typeface="Arial" pitchFamily="34" charset="0"/>
            </a:endParaRPr>
          </a:p>
        </p:txBody>
      </p:sp>
      <p:sp>
        <p:nvSpPr>
          <p:cNvPr id="10" name="Rectangle 8"/>
          <p:cNvSpPr>
            <a:spLocks/>
          </p:cNvSpPr>
          <p:nvPr userDrawn="1"/>
        </p:nvSpPr>
        <p:spPr bwMode="auto">
          <a:xfrm>
            <a:off x="0" y="314099"/>
            <a:ext cx="1220400" cy="5966287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1" name="Rectangle 8"/>
          <p:cNvSpPr>
            <a:spLocks/>
          </p:cNvSpPr>
          <p:nvPr userDrawn="1"/>
        </p:nvSpPr>
        <p:spPr bwMode="auto">
          <a:xfrm>
            <a:off x="8533199" y="314100"/>
            <a:ext cx="1220400" cy="5966286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2" name="Titel 3"/>
          <p:cNvSpPr>
            <a:spLocks noGrp="1"/>
          </p:cNvSpPr>
          <p:nvPr>
            <p:ph type="title" idx="4294967295"/>
          </p:nvPr>
        </p:nvSpPr>
        <p:spPr>
          <a:xfrm>
            <a:off x="1388266" y="-3330"/>
            <a:ext cx="6224838" cy="313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9" name="TextBox 13"/>
          <p:cNvSpPr txBox="1">
            <a:spLocks/>
          </p:cNvSpPr>
          <p:nvPr userDrawn="1"/>
        </p:nvSpPr>
        <p:spPr>
          <a:xfrm>
            <a:off x="0" y="37308"/>
            <a:ext cx="1204392" cy="2462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768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x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627 </a:t>
            </a:r>
            <a:r>
              <a:rPr lang="en-US" sz="1000" baseline="0" dirty="0" err="1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px</a:t>
            </a:r>
            <a:endParaRPr lang="en-US" sz="1000" dirty="0">
              <a:solidFill>
                <a:srgbClr val="D9D9D9"/>
              </a:solidFill>
              <a:latin typeface="Trebuchet M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082182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rtphone-Ansicht_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hteck 1"/>
          <p:cNvSpPr/>
          <p:nvPr userDrawn="1"/>
        </p:nvSpPr>
        <p:spPr>
          <a:xfrm>
            <a:off x="7629600" y="0"/>
            <a:ext cx="2124000" cy="313200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latin typeface="Trebuchet MS" pitchFamily="34" charset="0"/>
              </a:rPr>
              <a:t>Smartphone-Ansicht</a:t>
            </a:r>
            <a:endParaRPr lang="de-DE" sz="1400" dirty="0">
              <a:latin typeface="Trebuchet MS" pitchFamily="34" charset="0"/>
            </a:endParaRPr>
          </a:p>
        </p:txBody>
      </p:sp>
      <p:sp>
        <p:nvSpPr>
          <p:cNvPr id="10" name="Rectangle 6"/>
          <p:cNvSpPr/>
          <p:nvPr userDrawn="1"/>
        </p:nvSpPr>
        <p:spPr bwMode="auto">
          <a:xfrm>
            <a:off x="0" y="309870"/>
            <a:ext cx="9753600" cy="597663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1" name="Rectangle 3"/>
          <p:cNvSpPr/>
          <p:nvPr userDrawn="1"/>
        </p:nvSpPr>
        <p:spPr bwMode="auto">
          <a:xfrm>
            <a:off x="2905800" y="1847700"/>
            <a:ext cx="3942000" cy="44388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14995" tIns="57497" rIns="114995" bIns="57497" numCol="1" spcCol="0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114994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4" name="Titel 3"/>
          <p:cNvSpPr>
            <a:spLocks noGrp="1"/>
          </p:cNvSpPr>
          <p:nvPr>
            <p:ph type="title" idx="4294967295"/>
          </p:nvPr>
        </p:nvSpPr>
        <p:spPr>
          <a:xfrm>
            <a:off x="1388266" y="-3330"/>
            <a:ext cx="6224838" cy="313200"/>
          </a:xfrm>
          <a:prstGeom prst="rect">
            <a:avLst/>
          </a:prstGeom>
        </p:spPr>
        <p:txBody>
          <a:bodyPr anchor="ctr"/>
          <a:lstStyle>
            <a:lvl1pPr>
              <a:defRPr>
                <a:solidFill>
                  <a:schemeClr val="bg1"/>
                </a:solidFill>
                <a:latin typeface="Trebuchet MS" pitchFamily="34" charset="0"/>
              </a:defRPr>
            </a:lvl1pPr>
          </a:lstStyle>
          <a:p>
            <a:endParaRPr lang="de-DE" dirty="0"/>
          </a:p>
        </p:txBody>
      </p:sp>
      <p:sp>
        <p:nvSpPr>
          <p:cNvPr id="7" name="TextBox 13"/>
          <p:cNvSpPr txBox="1">
            <a:spLocks/>
          </p:cNvSpPr>
          <p:nvPr userDrawn="1"/>
        </p:nvSpPr>
        <p:spPr>
          <a:xfrm>
            <a:off x="0" y="37308"/>
            <a:ext cx="1204392" cy="246221"/>
          </a:xfrm>
          <a:prstGeom prst="rect">
            <a:avLst/>
          </a:prstGeom>
          <a:noFill/>
          <a:ln>
            <a:solidFill>
              <a:schemeClr val="bg1">
                <a:lumMod val="65000"/>
              </a:schemeClr>
            </a:solidFill>
            <a:prstDash val="dash"/>
          </a:ln>
        </p:spPr>
        <p:txBody>
          <a:bodyPr wrap="square" rtlCol="0" anchor="ctr">
            <a:spAutoFit/>
          </a:bodyPr>
          <a:lstStyle/>
          <a:p>
            <a:pPr algn="l"/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414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x </a:t>
            </a:r>
            <a:r>
              <a:rPr lang="en-US" sz="1000" baseline="0" dirty="0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466 </a:t>
            </a:r>
            <a:r>
              <a:rPr lang="en-US" sz="1000" baseline="0" dirty="0" err="1" smtClean="0">
                <a:solidFill>
                  <a:srgbClr val="D9D9D9"/>
                </a:solidFill>
                <a:latin typeface="Trebuchet MS" pitchFamily="34" charset="0"/>
                <a:cs typeface="Arial" pitchFamily="34" charset="0"/>
              </a:rPr>
              <a:t>px</a:t>
            </a:r>
            <a:endParaRPr lang="en-US" sz="1000" dirty="0">
              <a:solidFill>
                <a:srgbClr val="D9D9D9"/>
              </a:solidFill>
              <a:latin typeface="Trebuchet MS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74992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martphone-Ansicht_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6"/>
          <p:cNvSpPr/>
          <p:nvPr userDrawn="1"/>
        </p:nvSpPr>
        <p:spPr bwMode="auto">
          <a:xfrm>
            <a:off x="0" y="0"/>
            <a:ext cx="9753600" cy="6286500"/>
          </a:xfrm>
          <a:prstGeom prst="rect">
            <a:avLst/>
          </a:prstGeom>
          <a:solidFill>
            <a:schemeClr val="bg1">
              <a:lumMod val="95000"/>
            </a:schemeClr>
          </a:solidFill>
          <a:ln w="9525" cap="flat" cmpd="sng" algn="ctr">
            <a:noFill/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latin typeface="Arial" charset="0"/>
            </a:endParaRPr>
          </a:p>
        </p:txBody>
      </p:sp>
      <p:sp>
        <p:nvSpPr>
          <p:cNvPr id="11" name="Rectangle 3"/>
          <p:cNvSpPr/>
          <p:nvPr userDrawn="1"/>
        </p:nvSpPr>
        <p:spPr bwMode="auto">
          <a:xfrm>
            <a:off x="2905800" y="0"/>
            <a:ext cx="3942000" cy="6286500"/>
          </a:xfrm>
          <a:prstGeom prst="rect">
            <a:avLst/>
          </a:prstGeom>
          <a:solidFill>
            <a:srgbClr val="FFFFFF"/>
          </a:solidFill>
          <a:ln w="9525" cap="flat" cmpd="sng" algn="ctr">
            <a:solidFill>
              <a:schemeClr val="bg1">
                <a:lumMod val="65000"/>
              </a:schemeClr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114995" tIns="57497" rIns="114995" bIns="57497" numCol="1" spcCol="0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114994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Rechteck 1"/>
          <p:cNvSpPr/>
          <p:nvPr userDrawn="1"/>
        </p:nvSpPr>
        <p:spPr>
          <a:xfrm>
            <a:off x="7629600" y="0"/>
            <a:ext cx="2124000" cy="313200"/>
          </a:xfrm>
          <a:prstGeom prst="rect">
            <a:avLst/>
          </a:prstGeom>
          <a:solidFill>
            <a:srgbClr val="FF7C8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400" dirty="0" smtClean="0">
                <a:latin typeface="Trebuchet MS" pitchFamily="34" charset="0"/>
              </a:rPr>
              <a:t>Smartphone-Ansicht</a:t>
            </a:r>
            <a:endParaRPr lang="de-DE" sz="1400" dirty="0">
              <a:latin typeface="Trebuchet MS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744393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1"/>
          <p:cNvSpPr>
            <a:spLocks/>
          </p:cNvSpPr>
          <p:nvPr userDrawn="1"/>
        </p:nvSpPr>
        <p:spPr bwMode="auto">
          <a:xfrm>
            <a:off x="1200" y="0"/>
            <a:ext cx="9752400" cy="313200"/>
          </a:xfrm>
          <a:prstGeom prst="rect">
            <a:avLst/>
          </a:prstGeom>
          <a:solidFill>
            <a:srgbClr val="666666"/>
          </a:solidFill>
          <a:ln w="1587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114995" tIns="57497" rIns="114995" bIns="57497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l" defTabSz="1149949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3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384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</p:sldLayoutIdLst>
  <p:txStyles>
    <p:titleStyle>
      <a:lvl1pPr algn="l" defTabSz="914400" rtl="0" eaLnBrk="1" latinLnBrk="0" hangingPunct="1">
        <a:spcBef>
          <a:spcPct val="0"/>
        </a:spcBef>
        <a:buNone/>
        <a:defRPr sz="1800" b="1" kern="1200">
          <a:solidFill>
            <a:schemeClr val="tx1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858839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7998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968506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idx="4294967295"/>
          </p:nvPr>
        </p:nvSpPr>
        <p:spPr/>
        <p:txBody>
          <a:bodyPr/>
          <a:lstStyle/>
          <a:p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84043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Deimos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Benutzerdefiniert</PresentationFormat>
  <Paragraphs>0</Paragraphs>
  <Slides>4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4</vt:i4>
      </vt:variant>
    </vt:vector>
  </HeadingPairs>
  <TitlesOfParts>
    <vt:vector size="5" baseType="lpstr">
      <vt:lpstr>Larissa</vt:lpstr>
      <vt:lpstr>PowerPoint-Präsentation</vt:lpstr>
      <vt:lpstr>PowerPoint-Präsentation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admin</dc:creator>
  <cp:lastModifiedBy>admin</cp:lastModifiedBy>
  <cp:revision>21</cp:revision>
  <dcterms:created xsi:type="dcterms:W3CDTF">2015-10-13T12:01:14Z</dcterms:created>
  <dcterms:modified xsi:type="dcterms:W3CDTF">2015-10-14T08:34:49Z</dcterms:modified>
</cp:coreProperties>
</file>